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70" r:id="rId3"/>
    <p:sldId id="271" r:id="rId4"/>
    <p:sldId id="257" r:id="rId5"/>
    <p:sldId id="272" r:id="rId6"/>
    <p:sldId id="273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DDB4C4-CE5A-4E91-AC49-C1A925E8A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52C44-07AE-4872-B44A-A8BA49AE8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8AF45-FDAA-4657-9E46-5CDD4FEA6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98E53-0437-4C18-B4EC-26E2FC34E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1F7F2-D83C-4F9C-9BC4-A44C0D4017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ACB46-7959-498E-8AF3-EC486E601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6AAA7-7AA0-413E-A0BC-B63F72A87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9F28D-6139-4749-B091-599AE380F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E4D2-B1F2-4DFA-8B6D-B4C40BB08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C7171-E841-425D-945B-10C6CAB57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EBC92-B9D6-409A-91FD-7E95ED31D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69587C0-597F-4DE6-9D66-0850B51E2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Oceanway School  </a:t>
            </a:r>
            <a:br>
              <a:rPr lang="en-US" dirty="0" smtClean="0"/>
            </a:b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Assembly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August 25,</a:t>
            </a:r>
            <a:r>
              <a:rPr lang="en-US" dirty="0" smtClean="0"/>
              <a:t> </a:t>
            </a:r>
            <a:r>
              <a:rPr lang="en-US" dirty="0" smtClean="0"/>
              <a:t>2010</a:t>
            </a:r>
          </a:p>
          <a:p>
            <a:pPr eaLnBrk="1" hangingPunct="1">
              <a:defRPr/>
            </a:pPr>
            <a:r>
              <a:rPr lang="en-US" dirty="0" smtClean="0"/>
              <a:t>“Anchored on Achievement”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Cafeteria Expectations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CHAMPS</a:t>
            </a:r>
          </a:p>
          <a:p>
            <a:pPr eaLnBrk="1" hangingPunct="1">
              <a:defRPr/>
            </a:pPr>
            <a:r>
              <a:rPr lang="en-US" smtClean="0"/>
              <a:t>Raise hand/ ask permission first</a:t>
            </a:r>
          </a:p>
          <a:p>
            <a:pPr eaLnBrk="1" hangingPunct="1">
              <a:defRPr/>
            </a:pPr>
            <a:r>
              <a:rPr lang="en-US" smtClean="0"/>
              <a:t>Stay at your assigned table at all times</a:t>
            </a:r>
          </a:p>
          <a:p>
            <a:pPr eaLnBrk="1" hangingPunct="1">
              <a:defRPr/>
            </a:pPr>
            <a:r>
              <a:rPr lang="en-US" smtClean="0"/>
              <a:t>Clean up after yourself</a:t>
            </a:r>
          </a:p>
          <a:p>
            <a:pPr eaLnBrk="1" hangingPunct="1">
              <a:defRPr/>
            </a:pPr>
            <a:r>
              <a:rPr lang="en-US" smtClean="0"/>
              <a:t>Teachers assign table monitors for cleaning tables/ assigned area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Textbooks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Make sure you know the location of all your textbooks for each core subject</a:t>
            </a:r>
          </a:p>
          <a:p>
            <a:pPr lvl="1" eaLnBrk="1" hangingPunct="1">
              <a:defRPr/>
            </a:pPr>
            <a:r>
              <a:rPr lang="en-US" dirty="0" smtClean="0"/>
              <a:t>Language Arts</a:t>
            </a:r>
          </a:p>
          <a:p>
            <a:pPr lvl="1" eaLnBrk="1" hangingPunct="1">
              <a:defRPr/>
            </a:pPr>
            <a:r>
              <a:rPr lang="en-US" dirty="0" smtClean="0"/>
              <a:t>Math</a:t>
            </a:r>
          </a:p>
          <a:p>
            <a:pPr lvl="1" eaLnBrk="1" hangingPunct="1">
              <a:defRPr/>
            </a:pPr>
            <a:r>
              <a:rPr lang="en-US" dirty="0" smtClean="0"/>
              <a:t>Science</a:t>
            </a:r>
          </a:p>
          <a:p>
            <a:pPr lvl="1" eaLnBrk="1" hangingPunct="1">
              <a:defRPr/>
            </a:pPr>
            <a:r>
              <a:rPr lang="en-US" dirty="0" smtClean="0"/>
              <a:t>Social Studies</a:t>
            </a:r>
          </a:p>
          <a:p>
            <a:pPr eaLnBrk="1" hangingPunct="1">
              <a:defRPr/>
            </a:pPr>
            <a:r>
              <a:rPr lang="en-US" dirty="0" smtClean="0"/>
              <a:t>Lost books must be paid for, including library books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Dress Code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Self-govern </a:t>
            </a:r>
          </a:p>
          <a:p>
            <a:pPr eaLnBrk="1" hangingPunct="1">
              <a:defRPr/>
            </a:pPr>
            <a:r>
              <a:rPr lang="en-US" smtClean="0"/>
              <a:t>No sagging pants</a:t>
            </a:r>
          </a:p>
          <a:p>
            <a:pPr eaLnBrk="1" hangingPunct="1">
              <a:defRPr/>
            </a:pPr>
            <a:r>
              <a:rPr lang="en-US" smtClean="0"/>
              <a:t>No pajamas</a:t>
            </a:r>
          </a:p>
          <a:p>
            <a:pPr eaLnBrk="1" hangingPunct="1">
              <a:defRPr/>
            </a:pPr>
            <a:r>
              <a:rPr lang="en-US" smtClean="0"/>
              <a:t>No bedroom slippers</a:t>
            </a:r>
          </a:p>
          <a:p>
            <a:pPr eaLnBrk="1" hangingPunct="1">
              <a:defRPr/>
            </a:pPr>
            <a:r>
              <a:rPr lang="en-US" smtClean="0"/>
              <a:t>Dress for success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Reading Goals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1 million words in a school year</a:t>
            </a:r>
          </a:p>
          <a:p>
            <a:pPr eaLnBrk="1" hangingPunct="1">
              <a:defRPr/>
            </a:pPr>
            <a:r>
              <a:rPr lang="en-US" smtClean="0"/>
              <a:t>Read often</a:t>
            </a:r>
          </a:p>
          <a:p>
            <a:pPr eaLnBrk="1" hangingPunct="1">
              <a:defRPr/>
            </a:pPr>
            <a:r>
              <a:rPr lang="en-US" smtClean="0"/>
              <a:t>Log your book entries</a:t>
            </a:r>
          </a:p>
          <a:p>
            <a:pPr eaLnBrk="1" hangingPunct="1">
              <a:defRPr/>
            </a:pPr>
            <a:r>
              <a:rPr lang="en-US" smtClean="0"/>
              <a:t>Keep up with your reading log</a:t>
            </a:r>
          </a:p>
          <a:p>
            <a:pPr eaLnBrk="1" hangingPunct="1">
              <a:defRPr/>
            </a:pPr>
            <a:r>
              <a:rPr lang="en-US" smtClean="0"/>
              <a:t>Develop good reading habits</a:t>
            </a:r>
          </a:p>
          <a:p>
            <a:pPr eaLnBrk="1" hangingPunct="1">
              <a:defRPr/>
            </a:pPr>
            <a:r>
              <a:rPr lang="en-US" smtClean="0"/>
              <a:t>Set realistic goals for yourself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Academic/ Behavioral Self-check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Maintain excellent behavior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Develop good study habits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Ask for help if you need it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Follow directions/ think first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Know where your textbooks are located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Dress the part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Read often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7</a:t>
            </a:r>
            <a:r>
              <a:rPr lang="en-US" baseline="30000" smtClean="0"/>
              <a:t>th</a:t>
            </a:r>
            <a:r>
              <a:rPr lang="en-US" smtClean="0"/>
              <a:t> Grade is closer than you think!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FCAT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Start preparing now</a:t>
            </a:r>
          </a:p>
          <a:p>
            <a:pPr eaLnBrk="1" hangingPunct="1">
              <a:defRPr/>
            </a:pPr>
            <a:r>
              <a:rPr lang="en-US" smtClean="0"/>
              <a:t>Do your best</a:t>
            </a:r>
          </a:p>
          <a:p>
            <a:pPr eaLnBrk="1" hangingPunct="1">
              <a:defRPr/>
            </a:pPr>
            <a:r>
              <a:rPr lang="en-US" smtClean="0"/>
              <a:t>Take your time</a:t>
            </a:r>
          </a:p>
          <a:p>
            <a:pPr eaLnBrk="1" hangingPunct="1">
              <a:defRPr/>
            </a:pPr>
            <a:r>
              <a:rPr lang="en-US" smtClean="0"/>
              <a:t>Read to comprehend</a:t>
            </a:r>
          </a:p>
          <a:p>
            <a:pPr eaLnBrk="1" hangingPunct="1">
              <a:defRPr/>
            </a:pPr>
            <a:r>
              <a:rPr lang="en-US" smtClean="0"/>
              <a:t>Double check responses</a:t>
            </a:r>
          </a:p>
          <a:p>
            <a:pPr eaLnBrk="1" hangingPunct="1">
              <a:defRPr/>
            </a:pPr>
            <a:r>
              <a:rPr lang="en-US" smtClean="0"/>
              <a:t>Hard work pays off</a:t>
            </a:r>
          </a:p>
          <a:p>
            <a:pPr eaLnBrk="1" hangingPunct="1">
              <a:defRPr/>
            </a:pPr>
            <a:r>
              <a:rPr lang="en-US" smtClean="0"/>
              <a:t>March 2010- get ready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Oceanway Middle School 6</a:t>
            </a:r>
            <a:r>
              <a:rPr lang="en-US" sz="4000" baseline="30000" smtClean="0"/>
              <a:t>th</a:t>
            </a:r>
            <a:r>
              <a:rPr lang="en-US" sz="4000" smtClean="0"/>
              <a:t> Grade 			Assembly </a:t>
            </a:r>
          </a:p>
        </p:txBody>
      </p:sp>
      <p:pic>
        <p:nvPicPr>
          <p:cNvPr id="1028" name="Picture 7" descr="MPj0443833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905000"/>
            <a:ext cx="7162800" cy="4191000"/>
          </a:xfrm>
          <a:noFill/>
        </p:spPr>
      </p:pic>
      <p:graphicFrame>
        <p:nvGraphicFramePr>
          <p:cNvPr id="1026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10983913" y="1828800"/>
          <a:ext cx="247650" cy="4119563"/>
        </p:xfrm>
        <a:graphic>
          <a:graphicData uri="http://schemas.openxmlformats.org/presentationml/2006/ole">
            <p:oleObj spid="_x0000_s1026" name="Chart" r:id="rId4" imgW="247785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Office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Sheryl Anderson – 6</a:t>
            </a:r>
            <a:r>
              <a:rPr lang="en-US" baseline="30000" dirty="0" smtClean="0"/>
              <a:t>th</a:t>
            </a:r>
            <a:r>
              <a:rPr lang="en-US" dirty="0" smtClean="0"/>
              <a:t> Grade Assistant Principal</a:t>
            </a:r>
          </a:p>
          <a:p>
            <a:r>
              <a:rPr lang="en-US" dirty="0" smtClean="0"/>
              <a:t>Katie Crooks – 6</a:t>
            </a:r>
            <a:r>
              <a:rPr lang="en-US" baseline="30000" dirty="0" smtClean="0"/>
              <a:t>th</a:t>
            </a:r>
            <a:r>
              <a:rPr lang="en-US" dirty="0" smtClean="0"/>
              <a:t> Grade Guidance Counselor</a:t>
            </a:r>
          </a:p>
          <a:p>
            <a:r>
              <a:rPr lang="en-US" dirty="0" smtClean="0"/>
              <a:t>Connie Easter – 6</a:t>
            </a:r>
            <a:r>
              <a:rPr lang="en-US" baseline="30000" dirty="0" smtClean="0"/>
              <a:t>th</a:t>
            </a:r>
            <a:r>
              <a:rPr lang="en-US" dirty="0" smtClean="0"/>
              <a:t> Grade Office Manager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Core Teams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5908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Voyagers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Conquerors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Explorers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Language</a:t>
                      </a:r>
                      <a:r>
                        <a:rPr lang="en-US" baseline="0" dirty="0" smtClean="0"/>
                        <a:t> Arts: Mr. Francis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Ms. </a:t>
                      </a:r>
                      <a:r>
                        <a:rPr lang="en-US" dirty="0" err="1" smtClean="0"/>
                        <a:t>Skutt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Ms. Tyler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Math: Ms. </a:t>
                      </a:r>
                      <a:r>
                        <a:rPr lang="en-US" dirty="0" err="1" smtClean="0"/>
                        <a:t>Michaelis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Giroux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West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Science: Ms.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Mr. </a:t>
                      </a:r>
                      <a:r>
                        <a:rPr lang="en-US" dirty="0" err="1" smtClean="0"/>
                        <a:t>Llamado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Keefer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Social Studies: Mrs. Gavin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Elliott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Ms. Tolbert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Elective &amp; Resource Team: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Mr. </a:t>
                      </a:r>
                      <a:r>
                        <a:rPr lang="en-US" dirty="0" err="1" smtClean="0"/>
                        <a:t>Haimowitz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Blue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Ms. Hill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Ms. </a:t>
                      </a:r>
                      <a:r>
                        <a:rPr lang="en-US" dirty="0" err="1" smtClean="0"/>
                        <a:t>Kappel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Ms. </a:t>
                      </a:r>
                      <a:r>
                        <a:rPr lang="en-US" dirty="0" err="1" smtClean="0"/>
                        <a:t>Albritton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Ina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</a:t>
                      </a:r>
                      <a:r>
                        <a:rPr lang="en-US" baseline="0" dirty="0" smtClean="0"/>
                        <a:t> Hodges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Mr.Taylor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Beck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B. Williams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Dr. Kelly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Behavioral Expectations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CHAMPS</a:t>
            </a:r>
          </a:p>
          <a:p>
            <a:pPr eaLnBrk="1" hangingPunct="1">
              <a:defRPr/>
            </a:pPr>
            <a:r>
              <a:rPr lang="en-US" smtClean="0"/>
              <a:t>Listening the 1</a:t>
            </a:r>
            <a:r>
              <a:rPr lang="en-US" baseline="30000" smtClean="0"/>
              <a:t>st</a:t>
            </a:r>
            <a:r>
              <a:rPr lang="en-US" smtClean="0"/>
              <a:t> time</a:t>
            </a:r>
          </a:p>
          <a:p>
            <a:pPr eaLnBrk="1" hangingPunct="1">
              <a:defRPr/>
            </a:pPr>
            <a:r>
              <a:rPr lang="en-US" smtClean="0"/>
              <a:t>Following directions</a:t>
            </a:r>
          </a:p>
          <a:p>
            <a:pPr eaLnBrk="1" hangingPunct="1">
              <a:defRPr/>
            </a:pPr>
            <a:r>
              <a:rPr lang="en-US" smtClean="0"/>
              <a:t>Being a good student/citizen</a:t>
            </a:r>
          </a:p>
          <a:p>
            <a:pPr eaLnBrk="1" hangingPunct="1">
              <a:defRPr/>
            </a:pPr>
            <a:r>
              <a:rPr lang="en-US" smtClean="0"/>
              <a:t>Thinking before doing</a:t>
            </a:r>
          </a:p>
          <a:p>
            <a:pPr eaLnBrk="1" hangingPunct="1">
              <a:defRPr/>
            </a:pPr>
            <a:r>
              <a:rPr lang="en-US" smtClean="0"/>
              <a:t>Ask permission first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Of 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I’s – Minor infractions</a:t>
            </a:r>
          </a:p>
          <a:p>
            <a:r>
              <a:rPr lang="en-US" dirty="0" smtClean="0"/>
              <a:t>Class II’s – Intermediate infractions</a:t>
            </a:r>
          </a:p>
          <a:p>
            <a:r>
              <a:rPr lang="en-US" dirty="0" smtClean="0"/>
              <a:t>Class III’s – Major offenses</a:t>
            </a:r>
          </a:p>
          <a:p>
            <a:r>
              <a:rPr lang="en-US" dirty="0" smtClean="0"/>
              <a:t>Class IV’s – Zero tolerance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800600"/>
          </a:xfrm>
        </p:spPr>
        <p:txBody>
          <a:bodyPr/>
          <a:lstStyle/>
          <a:p>
            <a:r>
              <a:rPr lang="en-US" sz="2400" dirty="0" smtClean="0"/>
              <a:t>Warning</a:t>
            </a:r>
          </a:p>
          <a:p>
            <a:r>
              <a:rPr lang="en-US" sz="2400" dirty="0" smtClean="0"/>
              <a:t>Phone call to parent</a:t>
            </a:r>
          </a:p>
          <a:p>
            <a:r>
              <a:rPr lang="en-US" sz="2400" dirty="0" smtClean="0"/>
              <a:t>Parent Conference</a:t>
            </a:r>
          </a:p>
          <a:p>
            <a:r>
              <a:rPr lang="en-US" sz="2400" dirty="0" smtClean="0"/>
              <a:t>Guidance Referral</a:t>
            </a:r>
          </a:p>
          <a:p>
            <a:r>
              <a:rPr lang="en-US" sz="2400" dirty="0" smtClean="0"/>
              <a:t>Cafeteria Duty</a:t>
            </a:r>
          </a:p>
          <a:p>
            <a:r>
              <a:rPr lang="en-US" sz="2400" dirty="0" smtClean="0"/>
              <a:t>After School Detention</a:t>
            </a:r>
          </a:p>
          <a:p>
            <a:r>
              <a:rPr lang="en-US" sz="2400" dirty="0" smtClean="0"/>
              <a:t>Inside School Detention</a:t>
            </a:r>
          </a:p>
          <a:p>
            <a:r>
              <a:rPr lang="en-US" sz="2400" dirty="0" smtClean="0"/>
              <a:t>Out of School Suspension</a:t>
            </a:r>
          </a:p>
          <a:p>
            <a:r>
              <a:rPr lang="en-US" sz="2400" dirty="0" smtClean="0"/>
              <a:t>ATOSS ( Alternative to out of school suspension)</a:t>
            </a:r>
          </a:p>
          <a:p>
            <a:r>
              <a:rPr lang="en-US" sz="2400" dirty="0" smtClean="0"/>
              <a:t>Student Option for Success (S.O.S.)</a:t>
            </a:r>
          </a:p>
          <a:p>
            <a:r>
              <a:rPr lang="en-US" sz="2400" dirty="0" smtClean="0"/>
              <a:t>Alternative School (Mattie V. Rutherford)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Academic Achievement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Developing good work/study </a:t>
            </a:r>
            <a:r>
              <a:rPr lang="en-US" dirty="0" smtClean="0"/>
              <a:t>habits now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Completing assignments </a:t>
            </a:r>
          </a:p>
          <a:p>
            <a:pPr eaLnBrk="1" hangingPunct="1">
              <a:defRPr/>
            </a:pPr>
            <a:r>
              <a:rPr lang="en-US" dirty="0" smtClean="0"/>
              <a:t>Being on time to all classes</a:t>
            </a:r>
          </a:p>
          <a:p>
            <a:pPr eaLnBrk="1" hangingPunct="1">
              <a:defRPr/>
            </a:pPr>
            <a:r>
              <a:rPr lang="en-US" dirty="0" smtClean="0"/>
              <a:t>Strive to go beyond a 1.5 (G.P.A.) </a:t>
            </a:r>
            <a:r>
              <a:rPr lang="en-US" u="sng" dirty="0" smtClean="0"/>
              <a:t>G</a:t>
            </a:r>
            <a:r>
              <a:rPr lang="en-US" dirty="0" smtClean="0"/>
              <a:t>rade </a:t>
            </a:r>
            <a:r>
              <a:rPr lang="en-US" u="sng" dirty="0" smtClean="0"/>
              <a:t>P</a:t>
            </a:r>
            <a:r>
              <a:rPr lang="en-US" dirty="0" smtClean="0"/>
              <a:t>oint </a:t>
            </a:r>
            <a:r>
              <a:rPr lang="en-US" u="sng" dirty="0" smtClean="0"/>
              <a:t>A</a:t>
            </a:r>
            <a:r>
              <a:rPr lang="en-US" dirty="0" smtClean="0"/>
              <a:t>verage</a:t>
            </a:r>
          </a:p>
          <a:p>
            <a:pPr eaLnBrk="1" hangingPunct="1">
              <a:defRPr/>
            </a:pPr>
            <a:r>
              <a:rPr lang="en-US" dirty="0" smtClean="0"/>
              <a:t>Promotional requirements (7</a:t>
            </a:r>
            <a:r>
              <a:rPr lang="en-US" baseline="30000" dirty="0" smtClean="0"/>
              <a:t>th</a:t>
            </a:r>
            <a:r>
              <a:rPr lang="en-US" dirty="0" smtClean="0"/>
              <a:t> Grade is closer than you think!)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Guidance Services &amp; More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Guidance Counselor – Mrs. Crooks</a:t>
            </a:r>
          </a:p>
          <a:p>
            <a:pPr eaLnBrk="1" hangingPunct="1">
              <a:defRPr/>
            </a:pPr>
            <a:r>
              <a:rPr lang="en-US" dirty="0" smtClean="0"/>
              <a:t>TEAM-UP</a:t>
            </a:r>
          </a:p>
          <a:p>
            <a:pPr eaLnBrk="1" hangingPunct="1">
              <a:defRPr/>
            </a:pPr>
            <a:r>
              <a:rPr lang="en-US" dirty="0" smtClean="0"/>
              <a:t>Extended Day  Program (morning)</a:t>
            </a:r>
          </a:p>
          <a:p>
            <a:pPr eaLnBrk="1" hangingPunct="1">
              <a:defRPr/>
            </a:pPr>
            <a:r>
              <a:rPr lang="en-US" dirty="0" smtClean="0"/>
              <a:t>If you need help, please ask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Fire Drill Procedures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820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Fire Drills are done once a month, twice the first month of school</a:t>
            </a:r>
          </a:p>
          <a:p>
            <a:pPr eaLnBrk="1" hangingPunct="1">
              <a:defRPr/>
            </a:pPr>
            <a:r>
              <a:rPr lang="en-US" dirty="0" smtClean="0"/>
              <a:t>Be aware of the exiting procedures from your class rooms</a:t>
            </a:r>
          </a:p>
          <a:p>
            <a:pPr eaLnBrk="1" hangingPunct="1">
              <a:defRPr/>
            </a:pPr>
            <a:r>
              <a:rPr lang="en-US" dirty="0" smtClean="0"/>
              <a:t>Maintain a quiet evacuation from the building</a:t>
            </a:r>
          </a:p>
          <a:p>
            <a:pPr eaLnBrk="1" hangingPunct="1">
              <a:defRPr/>
            </a:pPr>
            <a:r>
              <a:rPr lang="en-US" dirty="0" smtClean="0"/>
              <a:t>Stay with your teacher/class at all times</a:t>
            </a:r>
          </a:p>
          <a:p>
            <a:pPr eaLnBrk="1" hangingPunct="1">
              <a:defRPr/>
            </a:pPr>
            <a:r>
              <a:rPr lang="en-US" dirty="0" smtClean="0"/>
              <a:t>Follow directions at all times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119</TotalTime>
  <Words>503</Words>
  <Application>Microsoft Office PowerPoint</Application>
  <PresentationFormat>On-screen Show (4:3)</PresentationFormat>
  <Paragraphs>121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Ocean</vt:lpstr>
      <vt:lpstr>Chart</vt:lpstr>
      <vt:lpstr>Oceanway School   6th Grade Assembly</vt:lpstr>
      <vt:lpstr>6th Grade Office Team</vt:lpstr>
      <vt:lpstr>6th Grade Core Teams</vt:lpstr>
      <vt:lpstr>Behavioral Expectations</vt:lpstr>
      <vt:lpstr>Code Of Conduct</vt:lpstr>
      <vt:lpstr>Consequences</vt:lpstr>
      <vt:lpstr>Academic Achievement</vt:lpstr>
      <vt:lpstr>Guidance Services &amp; More</vt:lpstr>
      <vt:lpstr>Fire Drill Procedures</vt:lpstr>
      <vt:lpstr>Cafeteria Expectations</vt:lpstr>
      <vt:lpstr>Textbooks </vt:lpstr>
      <vt:lpstr>Dress Code</vt:lpstr>
      <vt:lpstr>Reading Goals</vt:lpstr>
      <vt:lpstr>Academic/ Behavioral Self-check</vt:lpstr>
      <vt:lpstr>FCAT </vt:lpstr>
      <vt:lpstr>Oceanway Middle School 6th Grade    Assembly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Oceanway School Mid – Year 6th Grade Assembly</dc:title>
  <dc:creator>Sheryl</dc:creator>
  <cp:lastModifiedBy>sheryl r anderson</cp:lastModifiedBy>
  <cp:revision>16</cp:revision>
  <dcterms:created xsi:type="dcterms:W3CDTF">2010-01-04T05:27:09Z</dcterms:created>
  <dcterms:modified xsi:type="dcterms:W3CDTF">2010-08-24T16:45:52Z</dcterms:modified>
</cp:coreProperties>
</file>